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012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39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56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65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66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201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15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07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53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7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4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C951-B362-4EE5-BCE0-5ED1C69D8E7C}" type="datetimeFigureOut">
              <a:rPr lang="ru-RU" smtClean="0"/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395F9-CE1F-4AF3-8371-7306DD3B1C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95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DClsBwSgIpo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05610" y="1412776"/>
            <a:ext cx="6426829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Проект ко Дню Защитника Отечества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«А ну-ка парни!»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465313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Выполнила: инструктор по физической культуре Каштанова Е.Е.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332656"/>
            <a:ext cx="8244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</a:rPr>
              <a:t>Муниципальное бюджетное дошкольное образовательное учреждение «Детский сад №1 комбинированного вида» </a:t>
            </a:r>
            <a:r>
              <a:rPr lang="ru-RU" sz="1600" b="1" dirty="0" err="1">
                <a:solidFill>
                  <a:prstClr val="black"/>
                </a:solidFill>
              </a:rPr>
              <a:t>пгт</a:t>
            </a:r>
            <a:r>
              <a:rPr lang="ru-RU" sz="1600" b="1" dirty="0">
                <a:solidFill>
                  <a:prstClr val="black"/>
                </a:solidFill>
              </a:rPr>
              <a:t> Жешарт Усть-Вымского района Республики Коми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3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Подвижные игры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«Пограничники», «Лётчики на аэродроме»,  «Снайперы», «Капитаны», «Мы военные», «Перенос снарядов», «Минное поле» «Самолеты», «Не промахнись», «Метко в цель», «Попади в мишень», «самый меткий», «Военные на учении»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Игры - соревнования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Эстафета «Проскачи на коне»,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«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Перетяни канат»,</a:t>
            </a:r>
            <a:r>
              <a:rPr lang="ru-RU" sz="1800" dirty="0" smtClean="0">
                <a:solidFill>
                  <a:srgbClr val="303F50"/>
                </a:solidFill>
                <a:effectLst/>
                <a:latin typeface="Verdana"/>
                <a:ea typeface="Times New Roman"/>
                <a:cs typeface="Times New Roman"/>
              </a:rPr>
              <a:t>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«Кто быстрее доставит донесение в штаб», «Самый меткий», «Разведчики», «Пройди, не замочив ног», «Преодолей  препятствие»,  «Боевая тревога», «Снайперы», Кто быстрее», «Кто дальше бросит гранату», «Чей самолет быстрее», 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472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Чтение художественной литературы. 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С. Алексеев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«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Рассказ о Суворове»;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Н. Носов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«Заплатка», «Дозор»;                                        З. Александрова «Бойцы-молодцы»,  Ю. Коваль «На границе»,                                        Я.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Длуголенский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«Что могут солдаты», А. Жаров  «Пограничник»,                                         С.Я. Маршак 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«Февраль», «Лучше нет родного края»;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А. Митяев «Мешок овсянки?»,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А.Митяев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 «Почему армия родная?»,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Е.Воробьёва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 «Последний выстрел», «Спасибо тебе, Трезор», 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А.Маркуша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«Я – солдат и ты – солдат»,                         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А.Беляев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«Хочу быть военным моряком»,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В.Козлов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«Пашкин самолет»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Л. Кассиль «Твои защитники», С. Алексеев «Мишка», </a:t>
            </a:r>
            <a:r>
              <a:rPr lang="ru-RU" sz="1800" b="1" i="1" dirty="0" smtClean="0">
                <a:solidFill>
                  <a:srgbClr val="303F50"/>
                </a:solidFill>
                <a:effectLst/>
                <a:latin typeface="Verdana"/>
                <a:ea typeface="Times New Roman"/>
                <a:cs typeface="Times New Roman"/>
              </a:rPr>
              <a:t>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С.Алексеев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«Первый ночной таран», 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Чтение былин «Илья Муромец и Соловей-разбойник»,  про Добрыню Никитича, Алёшу Поповича.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           Сказка  «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Финист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– Ясный сокол»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994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0163"/>
            <a:ext cx="9053513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363272" cy="564949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Организация выставок.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Коллективная стенгазета, посвящённая «Дню защитника Отечества»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Выставка  детского творчества «Наша Армия сильна», «С 23 февраля!»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«Папин портрет»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Работа с родителями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Изготовление костюмов для спортивного развлечения 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1512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  </a:t>
            </a:r>
            <a:r>
              <a:rPr lang="en-US" sz="2000" b="1" dirty="0" smtClean="0">
                <a:effectLst/>
                <a:latin typeface="Times New Roman"/>
                <a:ea typeface="Calibri"/>
                <a:cs typeface="Times New Roman"/>
              </a:rPr>
              <a:t>III 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этап  «Заключительный»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Музыкально-спортивное развлечение «День защитника Отечества». 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Презентация проекта </a:t>
            </a:r>
            <a:r>
              <a:rPr lang="ru-RU" sz="2000" dirty="0" smtClean="0">
                <a:effectLst/>
                <a:latin typeface="Times New Roman"/>
                <a:ea typeface="Times New Roman"/>
                <a:cs typeface="Times New Roman"/>
              </a:rPr>
              <a:t>перед педагогическим коллективом.             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effectLst/>
                <a:latin typeface="Times New Roman"/>
                <a:ea typeface="Times New Roman"/>
                <a:cs typeface="Times New Roman"/>
              </a:rPr>
              <a:t>Диагностика уровня знаний детей по теме «Защитники Отечества». 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effectLst/>
                <a:latin typeface="Times New Roman"/>
                <a:ea typeface="Times New Roman"/>
                <a:cs typeface="Times New Roman"/>
              </a:rPr>
              <a:t>Результативность проекта.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В результате проделанной работы у детей появился интерес к армии, уважение к защитникам Отечества, дети стремятся повысить уровень интеллектуального развития, физических качеств, стать сильными, ловкими, выносливыми, чтобы, став взрослыми, быть надёжными защитниками своего Отечества.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Дети в конце проекта стали чаще использовать для игр военную тематику, с гордостью делились знаниями со сверстниками и воспитателем, которые они получили от родителей о службе в армии.                                       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Расширился словарный запас детей: называют значительное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     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количество родов войск и военных профессии.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                 Родители были заинтересованы темой и получили новую и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             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полезную информацию, успешно опробованную на своих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           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детях, что понятно из бесед с родителями.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8462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113"/>
          <a:stretch/>
        </p:blipFill>
        <p:spPr>
          <a:xfrm>
            <a:off x="457200" y="1052736"/>
            <a:ext cx="8229600" cy="5328592"/>
          </a:xfrm>
        </p:spPr>
      </p:pic>
      <p:sp>
        <p:nvSpPr>
          <p:cNvPr id="5" name="TextBox 4"/>
          <p:cNvSpPr txBox="1"/>
          <p:nvPr/>
        </p:nvSpPr>
        <p:spPr>
          <a:xfrm>
            <a:off x="1259632" y="334305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Стенгазеты групп «Наши защитники»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54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018"/>
            <a:ext cx="662473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2791" y="95393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Спортивно-музыкальное </a:t>
            </a:r>
            <a:r>
              <a:rPr lang="ru-RU" sz="2400" b="1" dirty="0">
                <a:solidFill>
                  <a:srgbClr val="FFFF00"/>
                </a:solidFill>
              </a:rPr>
              <a:t>р</a:t>
            </a:r>
            <a:r>
              <a:rPr lang="ru-RU" sz="2400" b="1" dirty="0" smtClean="0">
                <a:solidFill>
                  <a:srgbClr val="FFFF00"/>
                </a:solidFill>
              </a:rPr>
              <a:t>азвлечение старшие группы «Как ребята помогали Ивашке к армии готовится»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86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428492" cy="3096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572000" cy="3048000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467544" y="872715"/>
            <a:ext cx="3888432" cy="151216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46867" y="130563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Чтение стихов о защитниках Отечества.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1403648" y="2079254"/>
            <a:ext cx="2295547" cy="147703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901122" y="2636912"/>
            <a:ext cx="1444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Исполнение песни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218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48472" cy="28803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376982"/>
            <a:ext cx="4248472" cy="3120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11" y="3376982"/>
            <a:ext cx="4427984" cy="3086585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>
            <a:off x="4644007" y="188640"/>
            <a:ext cx="4104457" cy="2979712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932040" y="836711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Пришел командир полка за </a:t>
            </a:r>
            <a:r>
              <a:rPr lang="ru-RU" dirty="0" err="1"/>
              <a:t>И</a:t>
            </a:r>
            <a:r>
              <a:rPr lang="ru-RU" dirty="0" err="1" smtClean="0"/>
              <a:t>вашкой</a:t>
            </a:r>
            <a:r>
              <a:rPr lang="ru-RU" dirty="0" smtClean="0"/>
              <a:t> который сбежал.</a:t>
            </a:r>
          </a:p>
          <a:p>
            <a:pPr algn="ctr"/>
            <a:r>
              <a:rPr lang="ru-RU" dirty="0" smtClean="0"/>
              <a:t>Ребята помогают Ивашке и показывают как надо делать зарядку, чтобы быть бодрым и сильным.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Музыкальная разминка.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254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4224469" cy="63367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4176464" cy="4481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911769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Эстафета «Быстрые солдаты»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03566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201"/>
            <a:ext cx="3744416" cy="61926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95" y="260648"/>
            <a:ext cx="4572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6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08" y="20865"/>
            <a:ext cx="9057104" cy="679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5" y="160337"/>
            <a:ext cx="8368481" cy="398874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/>
                <a:ea typeface="Times New Roman"/>
                <a:cs typeface="Times New Roman"/>
              </a:rPr>
              <a:t>Актуальность.</a:t>
            </a:r>
            <a:endParaRPr lang="ru-RU" sz="1800" dirty="0">
              <a:ea typeface="Calibri"/>
              <a:cs typeface="Times New Roman"/>
            </a:endParaRPr>
          </a:p>
          <a:p>
            <a:pPr marL="400050" lvl="1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/>
                <a:ea typeface="Times New Roman"/>
                <a:cs typeface="Times New Roman"/>
              </a:rPr>
              <a:t>В настоящее время в обществе утрачиваются традиции патриотического сознания, поэтому актуальность проблемы воспитания патриотизма у детей дошкольного возраста очевидна. Научить ребенка всегда любить родных и близких людей, бережно и с любовью относиться к своей Родине, испытывать гордость за свой народ, задача очень сложная, так как в современных семьях вопросы воспитания патриотизма, гражданственности не считаются важными. </a:t>
            </a:r>
            <a:r>
              <a:rPr lang="ru-RU" sz="1800" b="1" dirty="0" smtClean="0">
                <a:effectLst/>
                <a:latin typeface="Times New Roman"/>
                <a:ea typeface="Calibri"/>
                <a:cs typeface="Times New Roman"/>
              </a:rPr>
              <a:t>Практика показывает, что дети уже не мечтают стать доблестными воинами и не считают защиту своей родины – священным домом, а день Защитника Отечества не ассоциируется с вооруженными силами, т. к. в современных семьях подобные вопросы не считают важными и заслуживающими должного внимания. </a:t>
            </a: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К сожалению, мало кто знает историю праздника – 23</a:t>
            </a:r>
            <a:endParaRPr lang="ru-RU" sz="1800" dirty="0"/>
          </a:p>
        </p:txBody>
      </p:sp>
      <p:sp>
        <p:nvSpPr>
          <p:cNvPr id="4" name="AutoShape 2" descr="https://mypresentation.ru/documents/da357d5d3c43a2da78777a9b2496ebdb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ypresentation.ru/documents/da357d5d3c43a2da78777a9b2496ebdb/img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5575" y="4100130"/>
            <a:ext cx="6176784" cy="271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1" algn="ctr"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февраля, в связи, с чем он был установлен.                                                                                      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Реализация данного проекта позволит сформировать у детей знания о празднике 23 февраля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воспитать у дошкольника чувство гордости за свой народ, за армию, Родину. А также вызвать желание быть похожими на смелых и отважных воинов своей страны,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позволит воспитать желание идти в армию, защищать свою страну и своих близких.</a:t>
            </a:r>
            <a:endParaRPr lang="ru-RU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57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85" y="3429000"/>
            <a:ext cx="4320480" cy="3096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4176464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8992"/>
            <a:ext cx="4320480" cy="2903984"/>
          </a:xfrm>
          <a:prstGeom prst="rect">
            <a:avLst/>
          </a:prstGeom>
        </p:spPr>
      </p:pic>
      <p:sp>
        <p:nvSpPr>
          <p:cNvPr id="7" name="Блок-схема: память с посл. доступом 6"/>
          <p:cNvSpPr/>
          <p:nvPr/>
        </p:nvSpPr>
        <p:spPr>
          <a:xfrm>
            <a:off x="-13912" y="200980"/>
            <a:ext cx="4441895" cy="3120008"/>
          </a:xfrm>
          <a:prstGeom prst="flowChartMagnetic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86855" y="1226369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Эстафета « Меткий стрелок»</a:t>
            </a:r>
          </a:p>
          <a:p>
            <a:pPr algn="ctr"/>
            <a:r>
              <a:rPr lang="ru-RU" dirty="0" smtClean="0"/>
              <a:t>Ребята показывают Ивашке как надо метко стрелять.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274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6" y="260648"/>
            <a:ext cx="4320480" cy="28803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3" y="3452876"/>
            <a:ext cx="4355976" cy="2903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283968" cy="2855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0032" y="3510574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Музыкальная пауза.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Танец «Морячка»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18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0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5187"/>
            <a:ext cx="2592288" cy="40459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8640"/>
            <a:ext cx="2862064" cy="4032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23" y="188640"/>
            <a:ext cx="2987824" cy="4032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472514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Эстафета «Перейти болото»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419014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320480" cy="28803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2458"/>
            <a:ext cx="4355976" cy="2903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199822" cy="294389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38884" y="3284984"/>
            <a:ext cx="4104456" cy="30879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50952" y="4326481"/>
            <a:ext cx="349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Эстафета «Раненый боец»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63068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48472" cy="30529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21" y="188640"/>
            <a:ext cx="4275219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09" y="3474004"/>
            <a:ext cx="4283968" cy="2999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3861048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Конкурс для родителей</a:t>
            </a:r>
            <a:endParaRPr lang="ru-RU" sz="2400" b="1" dirty="0"/>
          </a:p>
          <a:p>
            <a:pPr algn="ctr"/>
            <a:r>
              <a:rPr lang="ru-RU" sz="2400" b="1" dirty="0" smtClean="0"/>
              <a:t>Показать ребятам, как можно  смастерить носилки из одежды и палок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78984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8640960" cy="4608511"/>
          </a:xfrm>
        </p:spPr>
      </p:pic>
      <p:sp>
        <p:nvSpPr>
          <p:cNvPr id="5" name="TextBox 4"/>
          <p:cNvSpPr txBox="1"/>
          <p:nvPr/>
        </p:nvSpPr>
        <p:spPr>
          <a:xfrm>
            <a:off x="683568" y="105273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Построение, перестроение будущих солдат.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45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680520" cy="6588733"/>
          </a:xfrm>
        </p:spPr>
      </p:pic>
      <p:sp>
        <p:nvSpPr>
          <p:cNvPr id="6" name="TextBox 5"/>
          <p:cNvSpPr txBox="1"/>
          <p:nvPr/>
        </p:nvSpPr>
        <p:spPr>
          <a:xfrm>
            <a:off x="5292080" y="1340768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Эстафета «Переложи боеприпасы»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982200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7499"/>
            <a:ext cx="4572000" cy="3096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57200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908720"/>
            <a:ext cx="2880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Метание снарядов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8623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Музыкальная пауза танец «Автоматчики»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496944" cy="4759259"/>
          </a:xfrm>
        </p:spPr>
      </p:pic>
    </p:spTree>
    <p:extLst>
      <p:ext uri="{BB962C8B-B14F-4D97-AF65-F5344CB8AC3E}">
        <p14:creationId xmlns:p14="http://schemas.microsoft.com/office/powerpoint/2010/main" val="4158579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1"/>
            <a:ext cx="3017308" cy="4104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2656"/>
            <a:ext cx="5220072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4725144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Эстафета «Минное поле»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6949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332656"/>
            <a:ext cx="7920880" cy="5793507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Times New Roman"/>
              </a:rPr>
              <a:t>Цель проекта:</a:t>
            </a:r>
            <a:r>
              <a:rPr lang="ru-RU" dirty="0" smtClean="0">
                <a:effectLst/>
                <a:latin typeface="Times New Roman"/>
                <a:ea typeface="Times New Roman"/>
              </a:rPr>
              <a:t> Формирование патриотических чувств у детей дошкольного возраста, гордости и уважения за Российскую армию, защитников Отечества.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Times New Roman"/>
              </a:rPr>
              <a:t> Задачи проекта: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Times New Roman"/>
              </a:rPr>
              <a:t>Для  детей: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1. Познакомить детей с историей и традициями праздника 23 февраля - Днем Защитника Отечества,</a:t>
            </a:r>
            <a:r>
              <a:rPr lang="ru-RU" dirty="0">
                <a:ea typeface="Calibri"/>
                <a:cs typeface="Times New Roman"/>
              </a:rPr>
              <a:t>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расширить представления детей о Российской Армии, о видах войск, о людях военных профессий.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2. Способствовать развитию нравственного воспитания, воспитывать уважительное отношение к защитникам нашей Родины.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3.Систематизировать, расширять и обобщать знания о Российской Армии, родах войск, военной технике.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4. Развивать интерес детей к истории родного Отечества, к истории формирования и становления Российской армии от Древней Руси до современности,</a:t>
            </a:r>
            <a:r>
              <a:rPr lang="ru-RU" dirty="0">
                <a:ea typeface="Calibri"/>
                <a:cs typeface="Times New Roman"/>
              </a:rPr>
              <a:t>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коммуникативны</a:t>
            </a:r>
            <a:r>
              <a:rPr lang="ru-RU" dirty="0">
                <a:ea typeface="Calibri"/>
                <a:cs typeface="Times New Roman"/>
              </a:rPr>
              <a:t>е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навык</a:t>
            </a:r>
            <a:r>
              <a:rPr lang="ru-RU" dirty="0">
                <a:ea typeface="Calibri"/>
                <a:cs typeface="Times New Roman"/>
              </a:rPr>
              <a:t>и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детей</a:t>
            </a:r>
            <a:r>
              <a:rPr lang="ru-RU" dirty="0">
                <a:ea typeface="Calibri"/>
                <a:cs typeface="Times New Roman"/>
              </a:rPr>
              <a:t>,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способствовать развитию творческой инициативы и поисковой деятельности дошкольников.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effectLst/>
                <a:latin typeface="Times New Roman"/>
                <a:ea typeface="Calibri"/>
              </a:rPr>
              <a:t>5. </a:t>
            </a:r>
            <a:r>
              <a:rPr lang="ru-RU" dirty="0" smtClean="0">
                <a:effectLst/>
                <a:latin typeface="Times New Roman"/>
                <a:ea typeface="Times New Roman"/>
              </a:rPr>
              <a:t>Воспитывать чувство  патриотизма, гордости  у детей  за свою Родину, уважение к воинам, защищавшим нашу Родину в разные периоды её истории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955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5976664" cy="3984443"/>
          </a:xfrm>
        </p:spPr>
      </p:pic>
      <p:sp>
        <p:nvSpPr>
          <p:cNvPr id="5" name="TextBox 4"/>
          <p:cNvSpPr txBox="1"/>
          <p:nvPr/>
        </p:nvSpPr>
        <p:spPr>
          <a:xfrm>
            <a:off x="755576" y="4869160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Чтение стихов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469585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80920" cy="6048672"/>
          </a:xfrm>
        </p:spPr>
      </p:pic>
    </p:spTree>
    <p:extLst>
      <p:ext uri="{BB962C8B-B14F-4D97-AF65-F5344CB8AC3E}">
        <p14:creationId xmlns:p14="http://schemas.microsoft.com/office/powerpoint/2010/main" val="3899843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62880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Спортивное  развлечение</a:t>
            </a:r>
          </a:p>
          <a:p>
            <a:pPr algn="ctr"/>
            <a:r>
              <a:rPr lang="ru-RU" sz="3200" b="1" dirty="0" smtClean="0"/>
              <a:t> «Как царь Воевода войско собирал»</a:t>
            </a:r>
          </a:p>
          <a:p>
            <a:pPr algn="ctr"/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00053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410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19256" cy="593752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845"/>
              </a:spcAft>
              <a:buNone/>
            </a:pPr>
            <a:r>
              <a:rPr lang="ru-RU" sz="1600" b="1" dirty="0" smtClean="0">
                <a:effectLst/>
                <a:latin typeface="Times New Roman"/>
                <a:ea typeface="Times New Roman"/>
              </a:rPr>
              <a:t>Тип проекта</a:t>
            </a:r>
            <a:r>
              <a:rPr lang="ru-RU" sz="1600" dirty="0" smtClean="0">
                <a:effectLst/>
                <a:latin typeface="Times New Roman"/>
                <a:ea typeface="Times New Roman"/>
              </a:rPr>
              <a:t>: познавательно-спортивный</a:t>
            </a:r>
          </a:p>
          <a:p>
            <a:pPr marL="0" indent="0">
              <a:spcBef>
                <a:spcPts val="0"/>
              </a:spcBef>
              <a:spcAft>
                <a:spcPts val="845"/>
              </a:spcAft>
              <a:buNone/>
            </a:pPr>
            <a:r>
              <a:rPr lang="ru-RU" sz="1600" b="1" dirty="0" smtClean="0">
                <a:effectLst/>
                <a:latin typeface="Times New Roman"/>
                <a:ea typeface="Times New Roman"/>
              </a:rPr>
              <a:t>Вид проекта</a:t>
            </a:r>
            <a:r>
              <a:rPr lang="ru-RU" sz="1600" dirty="0" smtClean="0">
                <a:effectLst/>
                <a:latin typeface="Times New Roman"/>
                <a:ea typeface="Times New Roman"/>
              </a:rPr>
              <a:t>: краткосрочный, групповой.</a:t>
            </a:r>
          </a:p>
          <a:p>
            <a:pPr marL="0" indent="0">
              <a:spcBef>
                <a:spcPts val="0"/>
              </a:spcBef>
              <a:spcAft>
                <a:spcPts val="845"/>
              </a:spcAft>
              <a:buNone/>
            </a:pPr>
            <a:r>
              <a:rPr lang="ru-RU" sz="1600" b="1" dirty="0" smtClean="0">
                <a:effectLst/>
                <a:latin typeface="Times New Roman"/>
                <a:ea typeface="Times New Roman"/>
              </a:rPr>
              <a:t>Сроки реализации проекта</a:t>
            </a:r>
            <a:r>
              <a:rPr lang="ru-RU" sz="1600" dirty="0" smtClean="0">
                <a:effectLst/>
                <a:latin typeface="Times New Roman"/>
                <a:ea typeface="Times New Roman"/>
              </a:rPr>
              <a:t>: 3 недели</a:t>
            </a:r>
          </a:p>
          <a:p>
            <a:pPr marL="0" indent="0">
              <a:spcBef>
                <a:spcPts val="0"/>
              </a:spcBef>
              <a:spcAft>
                <a:spcPts val="845"/>
              </a:spcAft>
              <a:buNone/>
            </a:pPr>
            <a:r>
              <a:rPr lang="ru-RU" sz="1600" b="1" dirty="0" smtClean="0">
                <a:effectLst/>
                <a:latin typeface="Times New Roman"/>
                <a:ea typeface="Times New Roman"/>
              </a:rPr>
              <a:t>Участники проекта</a:t>
            </a:r>
            <a:r>
              <a:rPr lang="ru-RU" sz="1600" dirty="0" smtClean="0">
                <a:effectLst/>
                <a:latin typeface="Times New Roman"/>
                <a:ea typeface="Times New Roman"/>
              </a:rPr>
              <a:t>: дети подготовительной к школе группы, старшей группы  родители, воспитатели </a:t>
            </a:r>
            <a:r>
              <a:rPr lang="ru-RU" sz="1600" b="0" dirty="0" smtClean="0">
                <a:effectLst/>
                <a:latin typeface="Times New Roman"/>
                <a:ea typeface="Times New Roman"/>
              </a:rPr>
              <a:t>группы</a:t>
            </a:r>
            <a:r>
              <a:rPr lang="ru-RU" sz="1600" b="1" dirty="0" smtClean="0">
                <a:effectLst/>
                <a:latin typeface="Times New Roman"/>
                <a:ea typeface="Times New Roman"/>
              </a:rPr>
              <a:t>,</a:t>
            </a:r>
            <a:r>
              <a:rPr lang="ru-RU" sz="1600" dirty="0" smtClean="0">
                <a:effectLst/>
                <a:latin typeface="Times New Roman"/>
                <a:ea typeface="Times New Roman"/>
              </a:rPr>
              <a:t> музыкальный руководитель.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600" b="1" dirty="0" smtClean="0">
                <a:effectLst/>
                <a:latin typeface="Times New Roman"/>
                <a:ea typeface="Times New Roman"/>
                <a:cs typeface="Times New Roman"/>
              </a:rPr>
              <a:t>Ожидаемые результаты.</a:t>
            </a:r>
            <a:endParaRPr lang="ru-RU" sz="1600" dirty="0">
              <a:ea typeface="Calibri"/>
              <a:cs typeface="Times New Roman"/>
            </a:endParaRP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effectLst/>
                <a:latin typeface="Times New Roman"/>
                <a:ea typeface="Times New Roman"/>
              </a:rPr>
              <a:t>   Дети имеют представление о празднике «23 февраля – День защитника Отечества!».                                                                                                               * Проявляют интерес и уважение к армии, к защитникам Отечества. </a:t>
            </a: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effectLst/>
                <a:latin typeface="Times New Roman"/>
                <a:ea typeface="Times New Roman"/>
              </a:rPr>
              <a:t>* Дети стремятся к совершенствованию своих физических качеств, к укреплению здоровья.</a:t>
            </a: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effectLst/>
                <a:latin typeface="Times New Roman"/>
                <a:ea typeface="Times New Roman"/>
              </a:rPr>
              <a:t>* Возникновение у детей  желания в будущем стать защитником отечества.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1E0B16"/>
                </a:solidFill>
                <a:effectLst/>
                <a:latin typeface="Times New Roman"/>
                <a:ea typeface="Times New Roman"/>
                <a:cs typeface="Times New Roman"/>
              </a:rPr>
              <a:t>* У  дошкольников сформируется  представление о защитниках земли русской, о Российской армии, а также о людях прославивших наш город, желание быть патриотом своей Родины, чувствовать себя ответственным за все то, что в ней происходит, чувство гордости за свой народ, за армию, Родину.</a:t>
            </a:r>
            <a:endParaRPr lang="ru-RU" sz="1600" dirty="0">
              <a:ea typeface="Calibri"/>
              <a:cs typeface="Times New Roman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1E0B16"/>
                </a:solidFill>
                <a:effectLst/>
                <a:latin typeface="Times New Roman"/>
                <a:ea typeface="Times New Roman"/>
                <a:cs typeface="Times New Roman"/>
              </a:rPr>
              <a:t>* Проявление внимания и уважения к ветеранам, интереса к Российской армии, к профессии военного.</a:t>
            </a:r>
            <a:endParaRPr lang="ru-RU" sz="1600" dirty="0">
              <a:ea typeface="Calibri"/>
              <a:cs typeface="Times New Roman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1E0B16"/>
                </a:solidFill>
                <a:effectLst/>
                <a:latin typeface="Times New Roman"/>
                <a:ea typeface="Times New Roman"/>
                <a:cs typeface="Times New Roman"/>
              </a:rPr>
              <a:t>* Активная  работа родителей по патриотическому  воспитанию детей в семье.</a:t>
            </a:r>
            <a:endParaRPr lang="ru-RU" sz="16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33004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7"/>
            <a:ext cx="8496944" cy="496855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Методы проектной деятельности	: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Наглядный, игровой, практический, словесный, интерактивный.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Times New Roman"/>
              </a:rPr>
              <a:t> 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Times New Roman"/>
              </a:rPr>
              <a:t>Форма.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1. Иллюстративно – наглядный материал:                                                                 дидактические картины, сюжетные, репродукции с художественных картин.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2. ООД по данной тематике.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3. Творческая мастерская.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4. Дидактические, сюжетно-ролевые, подвижные, пальчиковые игры.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5. Беседы, чтение художественной литературы, загадки.</a:t>
            </a: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531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0163"/>
            <a:ext cx="9053513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600" b="1" dirty="0" smtClean="0">
                <a:effectLst/>
                <a:latin typeface="Times New Roman"/>
                <a:ea typeface="Calibri"/>
                <a:cs typeface="Times New Roman"/>
              </a:rPr>
              <a:t>Этапы работы над проектом.</a:t>
            </a:r>
            <a: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  <a:t>	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/>
                <a:ea typeface="Calibri"/>
                <a:cs typeface="Times New Roman"/>
              </a:rPr>
              <a:t>I этап «Организационный»                                                                                    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Обозначение актуальности и темы будущего проекта.                                                       Постановка цели и задач.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Подбор методической и художественной литературы, наглядного иллюстрированного материал по теме проекта.                                                                                                  Составление перспективного плана, разработка дидактического материала.                                                              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Изготовление атрибутов  к сюжетно – ролевым  играм.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Оформление информационного стенда для родителей.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Создание методической базы для реализации проекта и обеспечение необходимой информацией родителей.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Изучение Интернет-ресурсов по теме проекта.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82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0163"/>
            <a:ext cx="9053513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79" y="332656"/>
            <a:ext cx="8291264" cy="5793507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600" b="1" dirty="0" smtClean="0">
                <a:effectLst/>
                <a:latin typeface="Times New Roman"/>
                <a:ea typeface="Calibri"/>
                <a:cs typeface="Times New Roman"/>
              </a:rPr>
              <a:t>II этап «Основной»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Организованная образовательная деятельность.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«День Защитника Отечества», «На защите Родины», «Военные профессии» «Будем в армии служить».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Составление рассказа по картине В.М. Васнецова «Богатыри».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Беседы с детьми. 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«История возникновения 23 февраля»; «Вооружённые силы России»; «Рода войск»; «Есть такая профессия – Родину защищать; «Что за праздник «День защитника Отечества?»; «Памятники воинской славы города Рославля»; 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Индивидуальные рассказы «Я и мой папа», «Мой папа – солдат».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Ситуативные беседы с детьми «Как встать богатырем?», «Хочу быть смелым и сильным, как папа», «Для чего нужна армия?»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99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4968552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1600" b="1" dirty="0" smtClean="0">
                <a:effectLst/>
                <a:latin typeface="Times New Roman"/>
                <a:ea typeface="Times New Roman"/>
                <a:cs typeface="Times New Roman"/>
              </a:rPr>
              <a:t>Просмотр презентаций.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«День Защитника Отечества»; «Военная техника  разных родов войск»; «Никто не забыт и ничто не забыто в городе  Рославле»?», «Богатыри земли русской»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b="1" dirty="0" smtClean="0">
                <a:effectLst/>
                <a:latin typeface="Times New Roman"/>
                <a:ea typeface="Times New Roman"/>
                <a:cs typeface="Times New Roman"/>
              </a:rPr>
              <a:t>Просмотр мультфильмов: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 «Алёша Попович и </a:t>
            </a:r>
            <a:r>
              <a:rPr lang="ru-RU" sz="1600" dirty="0" err="1" smtClean="0">
                <a:effectLst/>
                <a:latin typeface="Times New Roman"/>
                <a:ea typeface="Times New Roman"/>
                <a:cs typeface="Times New Roman"/>
              </a:rPr>
              <a:t>Тугарин</a:t>
            </a: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 Змей», «Илья Муромец и соловей разбойник», «Добрыня Никитич и Змей Горыныч».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* Рассматривание иллюстраций детских энциклопедий с изображением военных и боевого транспорта, иллюстраций о родах войск.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Рассматривание иллюстраций о родах войск, фотографий о срочной службе пап. 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*Прослушивание песен: «Катюша», «У солдата выходной», «Это, сынок, десантники», «</a:t>
            </a:r>
            <a:r>
              <a:rPr lang="ru-RU" sz="1600" dirty="0" err="1" smtClean="0">
                <a:effectLst/>
                <a:latin typeface="Times New Roman"/>
                <a:ea typeface="Times New Roman"/>
                <a:cs typeface="Times New Roman"/>
              </a:rPr>
              <a:t>Аты</a:t>
            </a: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 – баты», «Священная война», «Катюша», «Синий платочек», </a:t>
            </a:r>
            <a:r>
              <a:rPr lang="ru-RU" sz="900" dirty="0" smtClean="0">
                <a:solidFill>
                  <a:srgbClr val="303F50"/>
                </a:solidFill>
                <a:effectLst/>
                <a:latin typeface="Verdana"/>
                <a:ea typeface="Times New Roman"/>
                <a:cs typeface="Times New Roman"/>
              </a:rPr>
              <a:t>«</a:t>
            </a: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Папа может», «Будем в армии служить», «Бескозырка белая».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*Выставка книг в книжном уголке на тему: «От богатырей до защитников наших дней.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*Разучивание стихов и пословиц, считалочек по теме  проекта.                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*Отгадывание загадок  о Российской Армии, родах войск, военной технике.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*Оздоровительная гимнастика после дневного сна</a:t>
            </a: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 «Армейская  побудка»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*Создание  альбома «Богатыри – защитники земли русской».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92863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8291264" cy="446449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Художественное творчество.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Стенгазета «С днем Защитника Отечества», «Мы гордимся Вами!»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Аппликация « Самолет для папы», «Танк», «Поздравительная открытка к 23 февраля».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Рисование  «Солдат на посту», «Пограничник с собакой», «Папин портрет», «Военный пароход», «Воздушная эскадрилья».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Лепка: «Собаки на страже Родины», «Пограничник с собакой», «Самолет», «Танк».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Конструирование из бумаги «Пилотка»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,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«Самолет», «Военный корабль»; из природного материала «Вертолет»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Раскрашивание военной техники (трафареты, раскраски на военную тематику); Раскраски про богатырей.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Художественно ручной труд «Подарки папам и дедушкам»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Конструирование из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лего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«Самолеты», военная крепость 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7752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4287</TotalTime>
  <Words>862</Words>
  <Application>Microsoft Office PowerPoint</Application>
  <PresentationFormat>Экран (4:3)</PresentationFormat>
  <Paragraphs>129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Музыкальная пауза танец «Автоматчики»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17</cp:revision>
  <dcterms:created xsi:type="dcterms:W3CDTF">2022-02-10T17:12:35Z</dcterms:created>
  <dcterms:modified xsi:type="dcterms:W3CDTF">2022-02-13T16:40:02Z</dcterms:modified>
</cp:coreProperties>
</file>